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B"/>
    <a:srgbClr val="33F533"/>
    <a:srgbClr val="5CF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52" d="100"/>
          <a:sy n="52" d="100"/>
        </p:scale>
        <p:origin x="229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4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7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65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16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5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1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6579-76F4-4BB2-95FE-F53A5E2182E9}" type="datetimeFigureOut">
              <a:rPr lang="pl-PL" smtClean="0"/>
              <a:t>06.06.2020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7B8A-BBB6-4FC8-9402-1EF2DF4898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t="28163" r="6424" b="31020"/>
          <a:stretch/>
        </p:blipFill>
        <p:spPr bwMode="auto">
          <a:xfrm>
            <a:off x="627786" y="930083"/>
            <a:ext cx="5747657" cy="3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zieci - al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1" y="4788024"/>
            <a:ext cx="6140289" cy="41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7239" y="28116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PUBLICZNE PRZEDSZKOLE NR 3 W ZŁOTOWIE</a:t>
            </a:r>
            <a:endParaRPr lang="pl-PL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8284" r="8095" b="5897"/>
          <a:stretch/>
        </p:blipFill>
        <p:spPr bwMode="auto">
          <a:xfrm>
            <a:off x="407606" y="478829"/>
            <a:ext cx="6042789" cy="818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881" r="5426" b="5432"/>
          <a:stretch/>
        </p:blipFill>
        <p:spPr bwMode="auto">
          <a:xfrm>
            <a:off x="332656" y="367380"/>
            <a:ext cx="5998773" cy="83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61048" y="8739984"/>
            <a:ext cx="378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autor Aleksandra Zielińska</a:t>
            </a:r>
          </a:p>
        </p:txBody>
      </p:sp>
    </p:spTree>
    <p:extLst>
      <p:ext uri="{BB962C8B-B14F-4D97-AF65-F5344CB8AC3E}">
        <p14:creationId xmlns:p14="http://schemas.microsoft.com/office/powerpoint/2010/main" val="30759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5073" r="10053" b="4440"/>
          <a:stretch/>
        </p:blipFill>
        <p:spPr bwMode="auto">
          <a:xfrm>
            <a:off x="548680" y="251520"/>
            <a:ext cx="5832649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4824" r="7674" b="6939"/>
          <a:stretch/>
        </p:blipFill>
        <p:spPr bwMode="auto">
          <a:xfrm>
            <a:off x="538944" y="377513"/>
            <a:ext cx="5780113" cy="83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4913" r="6203" b="7672"/>
          <a:stretch/>
        </p:blipFill>
        <p:spPr bwMode="auto">
          <a:xfrm>
            <a:off x="384888" y="356971"/>
            <a:ext cx="6088225" cy="84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5163" r="5811" b="6954"/>
          <a:stretch/>
        </p:blipFill>
        <p:spPr bwMode="auto">
          <a:xfrm>
            <a:off x="460953" y="383640"/>
            <a:ext cx="5936095" cy="83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4693" r="6232" b="6337"/>
          <a:stretch/>
        </p:blipFill>
        <p:spPr bwMode="auto">
          <a:xfrm>
            <a:off x="471602" y="273915"/>
            <a:ext cx="5914797" cy="85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8026" r="9860" b="4817"/>
          <a:stretch/>
        </p:blipFill>
        <p:spPr bwMode="auto">
          <a:xfrm>
            <a:off x="516936" y="542680"/>
            <a:ext cx="5824128" cy="80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142" r="5903" b="7296"/>
          <a:stretch/>
        </p:blipFill>
        <p:spPr bwMode="auto">
          <a:xfrm>
            <a:off x="364713" y="328397"/>
            <a:ext cx="6128575" cy="8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ak opisu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423" r="5888" b="6525"/>
          <a:stretch/>
        </p:blipFill>
        <p:spPr bwMode="auto">
          <a:xfrm>
            <a:off x="326267" y="467544"/>
            <a:ext cx="6205466" cy="826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10</Words>
  <Application>Microsoft Office PowerPoint</Application>
  <PresentationFormat>Pokaz na ekranie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Dell PC</cp:lastModifiedBy>
  <cp:revision>8</cp:revision>
  <dcterms:created xsi:type="dcterms:W3CDTF">2020-05-28T17:28:10Z</dcterms:created>
  <dcterms:modified xsi:type="dcterms:W3CDTF">2020-06-06T06:49:19Z</dcterms:modified>
</cp:coreProperties>
</file>